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56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5C8944"/>
    <a:srgbClr val="376C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72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481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39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24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083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956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159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50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438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86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55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086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C29CA-99F7-4468-928F-D59D9EB0F1B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E93932-AE93-476E-B4D6-657F59147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42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137" y="1371600"/>
            <a:ext cx="846772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407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-2308" t="-2809" r="-72" b="-770"/>
          <a:stretch/>
        </p:blipFill>
        <p:spPr>
          <a:xfrm>
            <a:off x="1736702" y="618371"/>
            <a:ext cx="8532207" cy="55127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77896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1" y="1049654"/>
            <a:ext cx="8258174" cy="495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386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6723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137" y="1309687"/>
            <a:ext cx="8467725" cy="423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712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187" y="685800"/>
            <a:ext cx="7667625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155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045" r="30429" b="8472"/>
          <a:stretch/>
        </p:blipFill>
        <p:spPr>
          <a:xfrm>
            <a:off x="838986" y="709748"/>
            <a:ext cx="3881060" cy="26343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734" r="32396" b="8748"/>
          <a:stretch/>
        </p:blipFill>
        <p:spPr>
          <a:xfrm>
            <a:off x="4949072" y="701091"/>
            <a:ext cx="3794334" cy="26342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4727" r="29590" b="9164"/>
          <a:stretch/>
        </p:blipFill>
        <p:spPr>
          <a:xfrm>
            <a:off x="800090" y="3528363"/>
            <a:ext cx="3919956" cy="26343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4617" r="30178" b="9622"/>
          <a:stretch/>
        </p:blipFill>
        <p:spPr>
          <a:xfrm>
            <a:off x="4826524" y="3515038"/>
            <a:ext cx="3930977" cy="26476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61675" y="6170255"/>
            <a:ext cx="4345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Population change (%)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-390347" y="3104550"/>
            <a:ext cx="1461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Density</a:t>
            </a:r>
            <a:endParaRPr lang="en-US" sz="2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l="70733" t="27659" r="1120" b="28257"/>
          <a:stretch/>
        </p:blipFill>
        <p:spPr>
          <a:xfrm>
            <a:off x="8295589" y="3637314"/>
            <a:ext cx="2887721" cy="219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541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918" y="395977"/>
            <a:ext cx="11126164" cy="606604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850104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9122"/>
          <a:stretch/>
        </p:blipFill>
        <p:spPr>
          <a:xfrm>
            <a:off x="5392133" y="3706215"/>
            <a:ext cx="7489253" cy="330732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r="30934" b="9299"/>
          <a:stretch/>
        </p:blipFill>
        <p:spPr>
          <a:xfrm>
            <a:off x="5392133" y="325225"/>
            <a:ext cx="5177499" cy="330409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4842" r="31594" b="8694"/>
          <a:stretch/>
        </p:blipFill>
        <p:spPr>
          <a:xfrm>
            <a:off x="942680" y="325226"/>
            <a:ext cx="4760538" cy="33229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4980" r="30664" b="9406"/>
          <a:stretch/>
        </p:blipFill>
        <p:spPr>
          <a:xfrm>
            <a:off x="952107" y="3715377"/>
            <a:ext cx="4807670" cy="32887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9122"/>
          <a:stretch/>
        </p:blipFill>
        <p:spPr>
          <a:xfrm>
            <a:off x="5382706" y="3734495"/>
            <a:ext cx="7489253" cy="33073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30934" b="9299"/>
          <a:stretch/>
        </p:blipFill>
        <p:spPr>
          <a:xfrm>
            <a:off x="5382706" y="353505"/>
            <a:ext cx="5177499" cy="33040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4842" r="31594" b="8694"/>
          <a:stretch/>
        </p:blipFill>
        <p:spPr>
          <a:xfrm>
            <a:off x="933253" y="353506"/>
            <a:ext cx="4760538" cy="33229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4980" r="30664" b="9406"/>
          <a:stretch/>
        </p:blipFill>
        <p:spPr>
          <a:xfrm>
            <a:off x="942680" y="3743657"/>
            <a:ext cx="4807670" cy="328873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69712" t="22452" b="28334"/>
          <a:stretch/>
        </p:blipFill>
        <p:spPr>
          <a:xfrm>
            <a:off x="10755984" y="4703975"/>
            <a:ext cx="2268375" cy="179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883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509" y="151041"/>
            <a:ext cx="10150766" cy="568422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60536" y="6033155"/>
            <a:ext cx="2063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Population size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 rot="16200000">
            <a:off x="283551" y="2762319"/>
            <a:ext cx="11224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Density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3565" y="3035432"/>
            <a:ext cx="2922624" cy="22957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03749" y="501192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053292" y="483661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03749" y="3443926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053292" y="3443925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93740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87" y="188695"/>
            <a:ext cx="11193226" cy="648061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994956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5265" t="30085" r="2466" b="4450"/>
          <a:stretch/>
        </p:blipFill>
        <p:spPr>
          <a:xfrm>
            <a:off x="2801864" y="1445423"/>
            <a:ext cx="7088435" cy="435868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/>
          <a:srcRect l="13460" t="28310" r="1772" b="2241"/>
          <a:stretch/>
        </p:blipFill>
        <p:spPr>
          <a:xfrm>
            <a:off x="-584013" y="6262992"/>
            <a:ext cx="7311183" cy="4628561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6881567" y="1574276"/>
            <a:ext cx="2535810" cy="158370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881567" y="3987538"/>
            <a:ext cx="2535810" cy="16968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7513160" y="518474"/>
            <a:ext cx="593889" cy="36764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7513162" y="1432874"/>
            <a:ext cx="593889" cy="367645"/>
          </a:xfrm>
          <a:prstGeom prst="rect">
            <a:avLst/>
          </a:prstGeom>
          <a:solidFill>
            <a:srgbClr val="376CB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8257880" y="51847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Alberta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8257878" y="972301"/>
            <a:ext cx="2875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Athabasca Oils Sands Region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8257878" y="1426128"/>
            <a:ext cx="1319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Study Area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2895599" y="518474"/>
            <a:ext cx="593889" cy="367645"/>
          </a:xfrm>
          <a:prstGeom prst="rect">
            <a:avLst/>
          </a:prstGeom>
          <a:solidFill>
            <a:srgbClr val="5C89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3640319" y="516787"/>
            <a:ext cx="2355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Unmanaged for timber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2895599" y="977361"/>
            <a:ext cx="593889" cy="3676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3640319" y="975674"/>
            <a:ext cx="3241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Managed for timber production</a:t>
            </a:r>
            <a:endParaRPr lang="en-US" dirty="0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4"/>
          <a:srcRect l="37075" t="42710" r="57112" b="51724"/>
          <a:stretch/>
        </p:blipFill>
        <p:spPr>
          <a:xfrm>
            <a:off x="7512689" y="980875"/>
            <a:ext cx="594360" cy="36075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37364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23436</TotalTime>
  <Words>25</Words>
  <Application>Microsoft Office PowerPoint</Application>
  <PresentationFormat>Widescreen</PresentationFormat>
  <Paragraphs>13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Crosby, Andy</dc:creator>
  <cp:lastModifiedBy>Crosby, Andy</cp:lastModifiedBy>
  <cp:revision>25</cp:revision>
  <dcterms:created xsi:type="dcterms:W3CDTF">2024-09-28T21:23:02Z</dcterms:created>
  <dcterms:modified xsi:type="dcterms:W3CDTF">2025-03-18T19:49:32Z</dcterms:modified>
</cp:coreProperties>
</file>